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70" r:id="rId6"/>
    <p:sldId id="271" r:id="rId7"/>
    <p:sldId id="272" r:id="rId8"/>
    <p:sldId id="273" r:id="rId9"/>
    <p:sldId id="275" r:id="rId10"/>
    <p:sldId id="261" r:id="rId11"/>
    <p:sldId id="262" r:id="rId12"/>
    <p:sldId id="263" r:id="rId13"/>
    <p:sldId id="264" r:id="rId14"/>
    <p:sldId id="276" r:id="rId15"/>
    <p:sldId id="277" r:id="rId16"/>
    <p:sldId id="278" r:id="rId17"/>
    <p:sldId id="279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>
        <p:scale>
          <a:sx n="48" d="100"/>
          <a:sy n="48" d="100"/>
        </p:scale>
        <p:origin x="-2166" y="-10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137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830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81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582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544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34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256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11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265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886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114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7D264-4422-4F08-BE46-E4E138DDB090}" type="datetimeFigureOut">
              <a:rPr lang="en-GB" smtClean="0"/>
              <a:t>29/11/2018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FFB3F-9FF0-4C21-9A87-C60230EB17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785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Parallax-tolerant Image Stitching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Bhavya</a:t>
            </a:r>
            <a:r>
              <a:rPr lang="en-GB" dirty="0" smtClean="0"/>
              <a:t> </a:t>
            </a:r>
            <a:r>
              <a:rPr lang="en-GB" dirty="0" err="1" smtClean="0"/>
              <a:t>Kalra</a:t>
            </a:r>
            <a:r>
              <a:rPr lang="en-GB" dirty="0" smtClean="0"/>
              <a:t>(2018701005)</a:t>
            </a:r>
          </a:p>
          <a:p>
            <a:r>
              <a:rPr lang="en-GB" dirty="0" err="1" smtClean="0"/>
              <a:t>Shrutimoy</a:t>
            </a:r>
            <a:r>
              <a:rPr lang="en-GB" dirty="0" smtClean="0"/>
              <a:t> Das(2018701011)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088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Seam Finding using Graph-Cut Method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73751"/>
            <a:ext cx="10724147" cy="4984249"/>
          </a:xfrm>
        </p:spPr>
        <p:txBody>
          <a:bodyPr>
            <a:normAutofit/>
          </a:bodyPr>
          <a:lstStyle/>
          <a:p>
            <a:r>
              <a:rPr lang="en-GB" dirty="0" smtClean="0"/>
              <a:t>Design the seam finding problem as a graph-cut(</a:t>
            </a:r>
            <a:r>
              <a:rPr lang="en-GB" dirty="0" err="1" smtClean="0"/>
              <a:t>maxflow</a:t>
            </a:r>
            <a:r>
              <a:rPr lang="en-GB" dirty="0" smtClean="0"/>
              <a:t>) problem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Find the cut that minimizes the cost of the edges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sz="1000" dirty="0" smtClean="0"/>
              <a:t>    (Image Courtesy : https://www.cc.gatech.edu/~turk/my_papers/graph_cuts.pdf)</a:t>
            </a:r>
            <a:endParaRPr lang="en-GB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5" y="2687804"/>
            <a:ext cx="7252500" cy="259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5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using simple cost function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19513"/>
            <a:ext cx="10475495" cy="5042233"/>
          </a:xfrm>
        </p:spPr>
        <p:txBody>
          <a:bodyPr/>
          <a:lstStyle/>
          <a:p>
            <a:r>
              <a:rPr lang="en-GB" dirty="0" smtClean="0"/>
              <a:t>Cost = difference in intensities of neighbouring pixels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08606"/>
            <a:ext cx="9256295" cy="337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Seam finding using inclusive cost function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Avoid seam through pixels having large values in the edge difference map for seamless stitching.</a:t>
            </a:r>
          </a:p>
          <a:p>
            <a:r>
              <a:rPr lang="en-GB" dirty="0" smtClean="0"/>
              <a:t>Use the information of interest points and alignment to define the cost function.</a:t>
            </a:r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pPr marL="0" indent="0">
              <a:buNone/>
            </a:pPr>
            <a:endParaRPr lang="en-GB" sz="2000" dirty="0" smtClean="0"/>
          </a:p>
          <a:p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79" y="3789696"/>
            <a:ext cx="5395855" cy="7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6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 of seam finding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84" y="2090318"/>
            <a:ext cx="4351896" cy="345306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66" y="2054225"/>
            <a:ext cx="4959645" cy="348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6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Local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While the projective warping is global </a:t>
            </a:r>
            <a:r>
              <a:rPr lang="en-US" dirty="0" err="1" smtClean="0"/>
              <a:t>homography</a:t>
            </a:r>
            <a:r>
              <a:rPr lang="en-US" dirty="0" smtClean="0"/>
              <a:t>, the  moving DLT(direct linear transformation) technique works at local alignment on the basis of a grid/mesh. </a:t>
            </a:r>
          </a:p>
          <a:p>
            <a:endParaRPr lang="en-US" dirty="0"/>
          </a:p>
        </p:txBody>
      </p:sp>
      <p:pic>
        <p:nvPicPr>
          <p:cNvPr id="5122" name="Picture 2" descr="F:\assignment\dip project\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1" y="3276601"/>
            <a:ext cx="46101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assignment\dip project\ap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181" y="3371850"/>
            <a:ext cx="45466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21601" y="6481912"/>
            <a:ext cx="41876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Images </a:t>
            </a:r>
            <a:r>
              <a:rPr lang="en-US" sz="1050" dirty="0"/>
              <a:t>taken </a:t>
            </a:r>
            <a:r>
              <a:rPr lang="en-US" sz="1050" dirty="0" smtClean="0"/>
              <a:t>from https://slideplayer.com/slide/5285969/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37405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Blended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F:\assignment\dip project\moy\46948122_269052673959290_6907085526898049024_n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886201"/>
            <a:ext cx="4673600" cy="27029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F:\assignment\dip project\moy\46897166_552970761840358_8681515110205751296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46200"/>
            <a:ext cx="2777067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:\assignment\dip project\moy\47083158_1972896713004942_8722557027412344832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1346200"/>
            <a:ext cx="2777067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69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Blended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 descr="F:\assignment\dip project\boa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1" y="3200400"/>
            <a:ext cx="5561847" cy="262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87643"/>
            <a:ext cx="309880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1698886"/>
            <a:ext cx="3048000" cy="134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9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Unsuccessful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F:\assignment\dip project\moy\46790469_2156777977971604_9120551417436700672_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459" y="1524000"/>
            <a:ext cx="29210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F:\assignment\dip project\moy\46837260_299438054008409_7849633065126068224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1524000"/>
            <a:ext cx="29210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:\assignment\dip project\moy\46931898_566430700450128_2599446178999304192_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4114801"/>
            <a:ext cx="4329528" cy="211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91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THANK YOU!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26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stitching or photo stitching is the process of combining multiple photographic images with overlapping fields of view to produce a segmented panorama or high-resolution image.</a:t>
            </a:r>
          </a:p>
          <a:p>
            <a:r>
              <a:rPr lang="en-US" dirty="0" smtClean="0"/>
              <a:t>Parallax </a:t>
            </a:r>
            <a:r>
              <a:rPr lang="en-US" dirty="0"/>
              <a:t>handling is a challenging task for image stitching. </a:t>
            </a:r>
            <a:endParaRPr lang="en-US" dirty="0" smtClean="0"/>
          </a:p>
          <a:p>
            <a:r>
              <a:rPr lang="en-US" dirty="0" smtClean="0"/>
              <a:t>We present </a:t>
            </a:r>
            <a:r>
              <a:rPr lang="en-US" dirty="0"/>
              <a:t>a local stitching method to handle parallax based on the observation that input images do not need to be perfectly aligned over the whole overlapping region for stitching. </a:t>
            </a:r>
            <a:r>
              <a:rPr lang="en-US" dirty="0" smtClean="0"/>
              <a:t>. </a:t>
            </a:r>
          </a:p>
          <a:p>
            <a:r>
              <a:rPr lang="en-US" dirty="0" smtClean="0"/>
              <a:t>We </a:t>
            </a:r>
            <a:r>
              <a:rPr lang="en-US" dirty="0"/>
              <a:t>then develop an </a:t>
            </a:r>
            <a:r>
              <a:rPr lang="en-US" dirty="0" smtClean="0"/>
              <a:t>efficient </a:t>
            </a:r>
            <a:r>
              <a:rPr lang="en-US" dirty="0"/>
              <a:t>randomized algorithm to search for a </a:t>
            </a:r>
            <a:r>
              <a:rPr lang="en-US" dirty="0" err="1"/>
              <a:t>homography</a:t>
            </a:r>
            <a:r>
              <a:rPr lang="en-US" dirty="0"/>
              <a:t>, which</a:t>
            </a:r>
            <a:r>
              <a:rPr lang="en-US" dirty="0" smtClean="0"/>
              <a:t>, </a:t>
            </a:r>
            <a:r>
              <a:rPr lang="en-US" dirty="0"/>
              <a:t>allows for optimal stitching. </a:t>
            </a:r>
          </a:p>
        </p:txBody>
      </p:sp>
    </p:spTree>
    <p:extLst>
      <p:ext uri="{BB962C8B-B14F-4D97-AF65-F5344CB8AC3E}">
        <p14:creationId xmlns:p14="http://schemas.microsoft.com/office/powerpoint/2010/main" val="29205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Objective of the 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428" y="1401930"/>
            <a:ext cx="11403055" cy="526356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Input Images :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Expected Output: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31" y="1626395"/>
            <a:ext cx="6771523" cy="22237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410" y="4026557"/>
            <a:ext cx="5847347" cy="269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0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Pipeline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11" y="1539055"/>
            <a:ext cx="8504608" cy="4825649"/>
          </a:xfrm>
        </p:spPr>
      </p:pic>
    </p:spTree>
    <p:extLst>
      <p:ext uri="{BB962C8B-B14F-4D97-AF65-F5344CB8AC3E}">
        <p14:creationId xmlns:p14="http://schemas.microsoft.com/office/powerpoint/2010/main" val="311495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sz="2000" dirty="0"/>
              <a:t>Detect Sift features for input images and edge maps of those images.</a:t>
            </a:r>
          </a:p>
          <a:p>
            <a:pPr algn="just"/>
            <a:r>
              <a:rPr lang="en-US" sz="2000" dirty="0"/>
              <a:t>Randomly select a seed feature point and group its spatially nearest neighbors one by one until the selected feature set cannot be fitted by a </a:t>
            </a:r>
            <a:r>
              <a:rPr lang="en-US" sz="2000" dirty="0" err="1"/>
              <a:t>homography</a:t>
            </a:r>
            <a:r>
              <a:rPr lang="en-US" sz="2000" dirty="0"/>
              <a:t> with a pre-defined threshold. </a:t>
            </a:r>
          </a:p>
          <a:p>
            <a:pPr algn="just"/>
            <a:r>
              <a:rPr lang="en-US" sz="2000" dirty="0"/>
              <a:t>Evaluate the alignment quality of the best-fitting </a:t>
            </a:r>
            <a:r>
              <a:rPr lang="en-US" sz="2000" dirty="0" err="1"/>
              <a:t>homography</a:t>
            </a:r>
            <a:r>
              <a:rPr lang="en-US" sz="2000" dirty="0"/>
              <a:t> from Step 2. If the </a:t>
            </a:r>
            <a:r>
              <a:rPr lang="en-US" sz="2000" dirty="0" err="1"/>
              <a:t>homography</a:t>
            </a:r>
            <a:r>
              <a:rPr lang="en-US" sz="2000" dirty="0"/>
              <a:t> meets the pre-defined quality threshold, go to Step 4. Otherwise, if the average penalty value is low, go to Step 2; otherwise select the best </a:t>
            </a:r>
            <a:r>
              <a:rPr lang="en-US" sz="2000" dirty="0" err="1"/>
              <a:t>homography</a:t>
            </a:r>
            <a:r>
              <a:rPr lang="en-US" sz="2000" dirty="0"/>
              <a:t> estimated during the iteration process and go to Step 4.</a:t>
            </a:r>
          </a:p>
          <a:p>
            <a:pPr algn="just"/>
            <a:r>
              <a:rPr lang="en-US" sz="2000" dirty="0"/>
              <a:t>Employ the optimal </a:t>
            </a:r>
            <a:r>
              <a:rPr lang="en-US" sz="2000" dirty="0" err="1"/>
              <a:t>homography</a:t>
            </a:r>
            <a:r>
              <a:rPr lang="en-US" sz="2000" dirty="0"/>
              <a:t> to pre-align images and use moving DLT followed by simple linear blending.</a:t>
            </a:r>
          </a:p>
        </p:txBody>
      </p:sp>
    </p:spTree>
    <p:extLst>
      <p:ext uri="{BB962C8B-B14F-4D97-AF65-F5344CB8AC3E}">
        <p14:creationId xmlns:p14="http://schemas.microsoft.com/office/powerpoint/2010/main" val="104220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Sift on input images</a:t>
            </a:r>
            <a:endParaRPr lang="en-US" dirty="0"/>
          </a:p>
        </p:txBody>
      </p:sp>
      <p:pic>
        <p:nvPicPr>
          <p:cNvPr id="1026" name="Picture 2" descr="F:\assignment\dip project\sift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3505200"/>
            <a:ext cx="782693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assignment\dip project\moy\46897166_552970761840358_8681515110205751296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46200"/>
            <a:ext cx="2777067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assignment\dip project\moy\47083158_1972896713004942_8722557027412344832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1346200"/>
            <a:ext cx="2777067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07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Sift on input images</a:t>
            </a:r>
            <a:endParaRPr lang="en-US" dirty="0"/>
          </a:p>
        </p:txBody>
      </p:sp>
      <p:pic>
        <p:nvPicPr>
          <p:cNvPr id="2050" name="Picture 2" descr="F:\assignment\dip project\sif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05701"/>
            <a:ext cx="11074400" cy="244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87643"/>
            <a:ext cx="30988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1698886"/>
            <a:ext cx="3048000" cy="134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4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Sift on Edge Maps</a:t>
            </a:r>
            <a:endParaRPr lang="en-US" dirty="0"/>
          </a:p>
        </p:txBody>
      </p:sp>
      <p:pic>
        <p:nvPicPr>
          <p:cNvPr id="3075" name="Picture 3" descr="F:\assignment\dip project\boats_cann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3606928"/>
            <a:ext cx="9792701" cy="213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6" name="Picture 4" descr="F:\assignment\dip project\ground_cann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550" y="1546055"/>
            <a:ext cx="6127249" cy="196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60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Results from using RANSAC for </a:t>
            </a:r>
            <a:r>
              <a:rPr lang="en-US" dirty="0" err="1" smtClean="0"/>
              <a:t>homography</a:t>
            </a:r>
            <a:r>
              <a:rPr lang="en-US" dirty="0" smtClean="0"/>
              <a:t> screening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6" r="959" b="6357"/>
          <a:stretch/>
        </p:blipFill>
        <p:spPr bwMode="auto">
          <a:xfrm>
            <a:off x="3189275" y="5486400"/>
            <a:ext cx="5539299" cy="102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87643"/>
            <a:ext cx="3098800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1698886"/>
            <a:ext cx="3048000" cy="13491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8" t="28288" r="11002" b="35388"/>
          <a:stretch/>
        </p:blipFill>
        <p:spPr>
          <a:xfrm>
            <a:off x="1524000" y="3276600"/>
            <a:ext cx="9221227" cy="20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5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295</Words>
  <Application>Microsoft Office PowerPoint</Application>
  <PresentationFormat>Custom</PresentationFormat>
  <Paragraphs>52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Parallax-tolerant Image Stitching </vt:lpstr>
      <vt:lpstr>Introduction</vt:lpstr>
      <vt:lpstr>Objective of the Project</vt:lpstr>
      <vt:lpstr>Project Pipeline</vt:lpstr>
      <vt:lpstr>Algorithm</vt:lpstr>
      <vt:lpstr>Sift on input images</vt:lpstr>
      <vt:lpstr>Sift on input images</vt:lpstr>
      <vt:lpstr>Sift on Edge Maps</vt:lpstr>
      <vt:lpstr>Results from using RANSAC for homography screening</vt:lpstr>
      <vt:lpstr>Seam Finding using Graph-Cut Method</vt:lpstr>
      <vt:lpstr>Results using simple cost function</vt:lpstr>
      <vt:lpstr>Seam finding using inclusive cost function</vt:lpstr>
      <vt:lpstr>Result of seam finding</vt:lpstr>
      <vt:lpstr>Local Alignment</vt:lpstr>
      <vt:lpstr>Blended Image</vt:lpstr>
      <vt:lpstr>Blended Image</vt:lpstr>
      <vt:lpstr>Unsuccessful examples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Parallax-tolerant Image Stitching</dc:title>
  <dc:creator>Sanku</dc:creator>
  <cp:lastModifiedBy>Windows User</cp:lastModifiedBy>
  <cp:revision>10</cp:revision>
  <dcterms:created xsi:type="dcterms:W3CDTF">2018-11-29T06:20:21Z</dcterms:created>
  <dcterms:modified xsi:type="dcterms:W3CDTF">2018-11-29T02:51:15Z</dcterms:modified>
</cp:coreProperties>
</file>